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460" r:id="rId2"/>
    <p:sldId id="466" r:id="rId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240"/>
    <a:srgbClr val="F6C045"/>
    <a:srgbClr val="762312"/>
    <a:srgbClr val="317593"/>
    <a:srgbClr val="D2CBBB"/>
    <a:srgbClr val="0066FF"/>
    <a:srgbClr val="324554"/>
    <a:srgbClr val="618A9F"/>
    <a:srgbClr val="608B9F"/>
    <a:srgbClr val="2E8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7" autoAdjust="0"/>
    <p:restoredTop sz="95422" autoAdjust="0"/>
  </p:normalViewPr>
  <p:slideViewPr>
    <p:cSldViewPr snapToGrid="0">
      <p:cViewPr varScale="1">
        <p:scale>
          <a:sx n="85" d="100"/>
          <a:sy n="85" d="100"/>
        </p:scale>
        <p:origin x="494" y="58"/>
      </p:cViewPr>
      <p:guideLst/>
    </p:cSldViewPr>
  </p:slideViewPr>
  <p:outlineViewPr>
    <p:cViewPr>
      <p:scale>
        <a:sx n="33" d="100"/>
        <a:sy n="33" d="100"/>
      </p:scale>
      <p:origin x="0" y="-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r>
              <a:rPr lang="en-US"/>
              <a:t>Delta Church Drives 2019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r>
              <a:rPr lang="en-US"/>
              <a:t>01/08/2019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2971800" cy="46643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r>
              <a:rPr lang="en-US"/>
              <a:t>Copyright © 2019 Knights of Columbus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9"/>
            <a:ext cx="2971800" cy="46643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1FD93AB2-7EC1-4424-9770-AE45D4AA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424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r>
              <a:rPr lang="en-US"/>
              <a:t>Delta Church Drives 2019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r>
              <a:rPr lang="en-US"/>
              <a:t>01/08/2019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5"/>
            <a:ext cx="5486400" cy="3660458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2971800" cy="46643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r>
              <a:rPr lang="en-US"/>
              <a:t>Copyright © 2019 Knights of Columbus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9"/>
            <a:ext cx="2971800" cy="46643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51543BB0-06E9-4BCF-9D3E-97C8266CA1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337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466725"/>
            <a:ext cx="6175375" cy="3475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1141" y="4066953"/>
            <a:ext cx="6175717" cy="4067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01/08/2019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2019 Knights of Columbus All Rights Reserved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Delta Church Drives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543BB0-06E9-4BCF-9D3E-97C8266CA14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1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466725"/>
            <a:ext cx="6175375" cy="3475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1141" y="4066953"/>
            <a:ext cx="6175717" cy="4763016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01/08/2019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2019 Knights of Columbus All Rights Reserved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Delta Church Drives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543BB0-06E9-4BCF-9D3E-97C8266CA1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3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allout with small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/>
          <p:cNvSpPr/>
          <p:nvPr userDrawn="1"/>
        </p:nvSpPr>
        <p:spPr>
          <a:xfrm>
            <a:off x="129521" y="0"/>
            <a:ext cx="4741280" cy="2353474"/>
          </a:xfrm>
          <a:custGeom>
            <a:avLst/>
            <a:gdLst>
              <a:gd name="connsiteX0" fmla="*/ 0 w 4741280"/>
              <a:gd name="connsiteY0" fmla="*/ 0 h 2353474"/>
              <a:gd name="connsiteX1" fmla="*/ 4741280 w 4741280"/>
              <a:gd name="connsiteY1" fmla="*/ 0 h 2353474"/>
              <a:gd name="connsiteX2" fmla="*/ 4729949 w 4741280"/>
              <a:gd name="connsiteY2" fmla="*/ 224399 h 2353474"/>
              <a:gd name="connsiteX3" fmla="*/ 2370640 w 4741280"/>
              <a:gd name="connsiteY3" fmla="*/ 2353474 h 2353474"/>
              <a:gd name="connsiteX4" fmla="*/ 11331 w 4741280"/>
              <a:gd name="connsiteY4" fmla="*/ 224399 h 235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1280" h="2353474">
                <a:moveTo>
                  <a:pt x="0" y="0"/>
                </a:moveTo>
                <a:lnTo>
                  <a:pt x="4741280" y="0"/>
                </a:lnTo>
                <a:lnTo>
                  <a:pt x="4729949" y="224399"/>
                </a:lnTo>
                <a:cubicBezTo>
                  <a:pt x="4608502" y="1420269"/>
                  <a:pt x="3598552" y="2353474"/>
                  <a:pt x="2370640" y="2353474"/>
                </a:cubicBezTo>
                <a:cubicBezTo>
                  <a:pt x="1142728" y="2353474"/>
                  <a:pt x="132779" y="1420269"/>
                  <a:pt x="11331" y="224399"/>
                </a:cubicBezTo>
                <a:close/>
              </a:path>
            </a:pathLst>
          </a:custGeom>
          <a:solidFill>
            <a:srgbClr val="007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472751"/>
            <a:ext cx="4566001" cy="1643527"/>
          </a:xfrm>
        </p:spPr>
        <p:txBody>
          <a:bodyPr wrap="square" lIns="91440" rIns="91440">
            <a:spAutoFit/>
          </a:bodyPr>
          <a:lstStyle>
            <a:lvl1pPr marL="0" marR="0" indent="0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tabLst/>
              <a:defRPr lang="en-US" sz="2800" b="0" kern="1200" spc="0" baseline="0" dirty="0">
                <a:gradFill>
                  <a:gsLst>
                    <a:gs pos="15000">
                      <a:schemeClr val="tx2"/>
                    </a:gs>
                    <a:gs pos="47000">
                      <a:schemeClr val="tx2"/>
                    </a:gs>
                  </a:gsLst>
                  <a:lin ang="5400000" scaled="1"/>
                </a:gradFill>
                <a:latin typeface="Garamond" panose="02020404030301010803" pitchFamily="18" charset="0"/>
                <a:ea typeface="+mn-ea"/>
                <a:cs typeface="+mn-cs"/>
              </a:defRPr>
            </a:lvl1pPr>
            <a:lvl2pPr marL="0" indent="0">
              <a:buNone/>
              <a:defRPr sz="1961"/>
            </a:lvl2pPr>
            <a:lvl3pPr marL="227209" indent="0">
              <a:buNone/>
              <a:tabLst/>
              <a:defRPr sz="1961"/>
            </a:lvl3pPr>
            <a:lvl4pPr marL="451306" indent="0">
              <a:buNone/>
              <a:defRPr/>
            </a:lvl4pPr>
            <a:lvl5pPr marL="672290" indent="0">
              <a:buNone/>
              <a:tabLst/>
              <a:defRPr/>
            </a:lvl5pPr>
          </a:lstStyle>
          <a:p>
            <a:r>
              <a:rPr lang="en-US" dirty="0"/>
              <a:t>A short introduction</a:t>
            </a:r>
            <a:br>
              <a:rPr lang="en-US" dirty="0"/>
            </a:br>
            <a:r>
              <a:rPr lang="en-US" dirty="0"/>
              <a:t>to the data, revealing</a:t>
            </a:r>
            <a:br>
              <a:rPr lang="en-US" dirty="0"/>
            </a:br>
            <a:r>
              <a:rPr lang="en-US" dirty="0"/>
              <a:t>points one at a time, will enhance comprehension.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96000" y="419100"/>
            <a:ext cx="5671764" cy="1705723"/>
          </a:xfrm>
        </p:spPr>
        <p:txBody>
          <a:bodyPr/>
          <a:lstStyle>
            <a:lvl1pPr marL="0" indent="0" algn="l">
              <a:buNone/>
              <a:defRPr sz="2200">
                <a:latin typeface="Garamond" panose="02020404030301010803" pitchFamily="18" charset="0"/>
              </a:defRPr>
            </a:lvl1pPr>
            <a:lvl2pPr marL="0" indent="0" algn="l">
              <a:buNone/>
              <a:defRPr sz="1765">
                <a:latin typeface="Garamond" panose="02020404030301010803" pitchFamily="18" charset="0"/>
              </a:defRPr>
            </a:lvl2pPr>
            <a:lvl3pPr marL="0" indent="0" algn="l">
              <a:buNone/>
              <a:defRPr sz="1568">
                <a:latin typeface="Garamond" panose="02020404030301010803" pitchFamily="18" charset="0"/>
              </a:defRPr>
            </a:lvl3pPr>
            <a:lvl4pPr marL="0" indent="0" algn="l">
              <a:buNone/>
              <a:defRPr sz="1372">
                <a:latin typeface="Garamond" panose="02020404030301010803" pitchFamily="18" charset="0"/>
              </a:defRPr>
            </a:lvl4pPr>
            <a:lvl5pPr marL="0" indent="0" algn="l">
              <a:buNone/>
              <a:defRPr sz="1372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0600" y="6484937"/>
            <a:ext cx="42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AE1514C-5E56-4738-A1FF-4B1CFD2A3E36}" type="slidenum">
              <a:rPr lang="en-US" smtClean="0">
                <a:solidFill>
                  <a:srgbClr val="0074AF"/>
                </a:solidFill>
              </a:rPr>
              <a:pPr/>
              <a:t>‹#›</a:t>
            </a:fld>
            <a:endParaRPr lang="en-US">
              <a:solidFill>
                <a:srgbClr val="0074A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555244" y="0"/>
            <a:ext cx="4083304" cy="1357295"/>
          </a:xfrm>
          <a:prstGeom prst="rect">
            <a:avLst/>
          </a:prstGeom>
        </p:spPr>
        <p:txBody>
          <a:bodyPr lIns="146304" tIns="420624" rIns="146304" anchor="t" anchorCtr="0"/>
          <a:lstStyle>
            <a:lvl1pPr>
              <a:defRPr lang="en-US" sz="3200" b="0" kern="1200" spc="60" baseline="0" dirty="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Segoe UI Semilight" panose="020B0402040204020203" pitchFamily="34" charset="0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096000" y="2697329"/>
            <a:ext cx="5671764" cy="1705723"/>
          </a:xfrm>
        </p:spPr>
        <p:txBody>
          <a:bodyPr/>
          <a:lstStyle>
            <a:lvl1pPr marL="0" indent="0" algn="l">
              <a:buNone/>
              <a:defRPr sz="2200">
                <a:latin typeface="Garamond" panose="02020404030301010803" pitchFamily="18" charset="0"/>
              </a:defRPr>
            </a:lvl1pPr>
            <a:lvl2pPr marL="0" indent="0" algn="l">
              <a:buNone/>
              <a:defRPr sz="1765">
                <a:latin typeface="Garamond" panose="02020404030301010803" pitchFamily="18" charset="0"/>
              </a:defRPr>
            </a:lvl2pPr>
            <a:lvl3pPr marL="0" indent="0" algn="l">
              <a:buNone/>
              <a:defRPr sz="1568">
                <a:latin typeface="Garamond" panose="02020404030301010803" pitchFamily="18" charset="0"/>
              </a:defRPr>
            </a:lvl3pPr>
            <a:lvl4pPr marL="0" indent="0" algn="l">
              <a:buNone/>
              <a:defRPr sz="1372">
                <a:latin typeface="Garamond" panose="02020404030301010803" pitchFamily="18" charset="0"/>
              </a:defRPr>
            </a:lvl4pPr>
            <a:lvl5pPr marL="0" indent="0" algn="l">
              <a:buNone/>
              <a:defRPr sz="1372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0" y="4975558"/>
            <a:ext cx="5671764" cy="1705723"/>
          </a:xfrm>
        </p:spPr>
        <p:txBody>
          <a:bodyPr/>
          <a:lstStyle>
            <a:lvl1pPr marL="0" indent="0" algn="l">
              <a:buNone/>
              <a:defRPr sz="2200">
                <a:latin typeface="Garamond" panose="02020404030301010803" pitchFamily="18" charset="0"/>
              </a:defRPr>
            </a:lvl1pPr>
            <a:lvl2pPr marL="0" indent="0" algn="l">
              <a:buNone/>
              <a:defRPr sz="1765">
                <a:latin typeface="Garamond" panose="02020404030301010803" pitchFamily="18" charset="0"/>
              </a:defRPr>
            </a:lvl2pPr>
            <a:lvl3pPr marL="0" indent="0" algn="l">
              <a:buNone/>
              <a:defRPr sz="1568">
                <a:latin typeface="Garamond" panose="02020404030301010803" pitchFamily="18" charset="0"/>
              </a:defRPr>
            </a:lvl3pPr>
            <a:lvl4pPr marL="0" indent="0" algn="l">
              <a:buNone/>
              <a:defRPr sz="1372">
                <a:latin typeface="Garamond" panose="02020404030301010803" pitchFamily="18" charset="0"/>
              </a:defRPr>
            </a:lvl4pPr>
            <a:lvl5pPr marL="0" indent="0" algn="l">
              <a:buNone/>
              <a:defRPr sz="1372"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16312" y="5930122"/>
            <a:ext cx="5720239" cy="822960"/>
            <a:chOff x="216312" y="5930122"/>
            <a:chExt cx="5720239" cy="82296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3172" y="5930122"/>
              <a:ext cx="822960" cy="822960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216312" y="6341602"/>
              <a:ext cx="2286000" cy="0"/>
            </a:xfrm>
            <a:prstGeom prst="line">
              <a:avLst/>
            </a:prstGeom>
            <a:ln w="12700">
              <a:solidFill>
                <a:srgbClr val="0072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3650551" y="6341602"/>
              <a:ext cx="2286000" cy="0"/>
            </a:xfrm>
            <a:prstGeom prst="line">
              <a:avLst/>
            </a:prstGeom>
            <a:ln w="12700">
              <a:solidFill>
                <a:srgbClr val="0072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901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5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8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7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9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A6E4-F7BB-497A-BD60-675155E72C6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2F702-F092-4155-98A8-4963B673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7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83476" y="-1"/>
            <a:ext cx="4155072" cy="228939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9059" y="2712515"/>
            <a:ext cx="5391762" cy="5232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Build a Prospect Landing Page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149" y="186043"/>
            <a:ext cx="6518365" cy="6099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451" y="3850919"/>
            <a:ext cx="533789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b="1" u="sng" dirty="0">
                <a:solidFill>
                  <a:srgbClr val="0070C0"/>
                </a:solidFill>
                <a:latin typeface="Corbel" panose="020B0503020204020204" pitchFamily="34" charset="0"/>
              </a:rPr>
              <a:t>Info.kofc.org/</a:t>
            </a:r>
            <a:r>
              <a:rPr lang="en-US" sz="3600" b="1" u="sng" dirty="0" err="1">
                <a:solidFill>
                  <a:srgbClr val="0070C0"/>
                </a:solidFill>
                <a:latin typeface="Corbel" panose="020B0503020204020204" pitchFamily="34" charset="0"/>
              </a:rPr>
              <a:t>pagerequest</a:t>
            </a:r>
            <a:endParaRPr lang="en-US" sz="3600" b="1" u="sng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83476" y="-1"/>
            <a:ext cx="4155072" cy="228939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848407" y="2578576"/>
            <a:ext cx="4489489" cy="13234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Build a Prospect Landing Page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711" y="4153849"/>
            <a:ext cx="544386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b="1" u="sng" dirty="0">
                <a:solidFill>
                  <a:srgbClr val="0070C0"/>
                </a:solidFill>
                <a:latin typeface="Corbel" panose="020B0503020204020204" pitchFamily="34" charset="0"/>
              </a:rPr>
              <a:t>Info.kofc.org/</a:t>
            </a:r>
            <a:r>
              <a:rPr lang="en-US" sz="3600" b="1" u="sng" dirty="0" err="1">
                <a:solidFill>
                  <a:srgbClr val="0070C0"/>
                </a:solidFill>
                <a:latin typeface="Corbel" panose="020B0503020204020204" pitchFamily="34" charset="0"/>
              </a:rPr>
              <a:t>pagerequest</a:t>
            </a:r>
            <a:endParaRPr lang="en-US" sz="3600" b="1" u="sng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580" y="686023"/>
            <a:ext cx="6438150" cy="41779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9310" y="80938"/>
            <a:ext cx="6450420" cy="604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16502</TotalTime>
  <Words>44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Garamond</vt:lpstr>
      <vt:lpstr>Segoe UI Semilight</vt:lpstr>
      <vt:lpstr>Times New Roman</vt:lpstr>
      <vt:lpstr>Wingdings</vt:lpstr>
      <vt:lpstr>Office Theme</vt:lpstr>
      <vt:lpstr>PREPARATION</vt:lpstr>
      <vt:lpstr>PREPARATION</vt:lpstr>
    </vt:vector>
  </TitlesOfParts>
  <Company>Knights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R. Nolan</dc:creator>
  <cp:lastModifiedBy>Barrios, Darryl</cp:lastModifiedBy>
  <cp:revision>1007</cp:revision>
  <cp:lastPrinted>2018-12-21T12:52:19Z</cp:lastPrinted>
  <dcterms:created xsi:type="dcterms:W3CDTF">2017-01-08T21:18:50Z</dcterms:created>
  <dcterms:modified xsi:type="dcterms:W3CDTF">2019-07-10T17:17:33Z</dcterms:modified>
</cp:coreProperties>
</file>